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419" r:id="rId4"/>
    <p:sldId id="436" r:id="rId5"/>
    <p:sldId id="421" r:id="rId6"/>
    <p:sldId id="437" r:id="rId7"/>
    <p:sldId id="367" r:id="rId8"/>
    <p:sldId id="422" r:id="rId9"/>
    <p:sldId id="438" r:id="rId10"/>
    <p:sldId id="423" r:id="rId11"/>
    <p:sldId id="424" r:id="rId12"/>
    <p:sldId id="441" r:id="rId13"/>
    <p:sldId id="442" r:id="rId14"/>
    <p:sldId id="440" r:id="rId15"/>
    <p:sldId id="439" r:id="rId16"/>
    <p:sldId id="443" r:id="rId17"/>
    <p:sldId id="444" r:id="rId18"/>
    <p:sldId id="426" r:id="rId19"/>
    <p:sldId id="44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BA99AB-9034-45FF-8655-027CBE5672B8}" v="660" dt="2023-05-13T16:49:59.2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7BA99AB-9034-45FF-8655-027CBE5672B8}"/>
    <pc:docChg chg="custSel addSld delSld modSld sldOrd">
      <pc:chgData name="Ed Godfrey" userId="61aa7c48ee0e3db0" providerId="LiveId" clId="{B7BA99AB-9034-45FF-8655-027CBE5672B8}" dt="2023-05-13T16:49:59.254" v="887"/>
      <pc:docMkLst>
        <pc:docMk/>
      </pc:docMkLst>
      <pc:sldChg chg="modSp mod">
        <pc:chgData name="Ed Godfrey" userId="61aa7c48ee0e3db0" providerId="LiveId" clId="{B7BA99AB-9034-45FF-8655-027CBE5672B8}" dt="2023-05-13T16:10:55.393" v="12" actId="20577"/>
        <pc:sldMkLst>
          <pc:docMk/>
          <pc:sldMk cId="1586846861" sldId="256"/>
        </pc:sldMkLst>
        <pc:spChg chg="mod">
          <ac:chgData name="Ed Godfrey" userId="61aa7c48ee0e3db0" providerId="LiveId" clId="{B7BA99AB-9034-45FF-8655-027CBE5672B8}" dt="2023-05-13T16:10:50.937" v="10" actId="20577"/>
          <ac:spMkLst>
            <pc:docMk/>
            <pc:sldMk cId="1586846861" sldId="256"/>
            <ac:spMk id="3" creationId="{1206BF46-F60A-B583-BE9A-98813DA83DD6}"/>
          </ac:spMkLst>
        </pc:spChg>
        <pc:spChg chg="mod">
          <ac:chgData name="Ed Godfrey" userId="61aa7c48ee0e3db0" providerId="LiveId" clId="{B7BA99AB-9034-45FF-8655-027CBE5672B8}" dt="2023-05-13T16:10:55.393" v="12" actId="20577"/>
          <ac:spMkLst>
            <pc:docMk/>
            <pc:sldMk cId="1586846861" sldId="256"/>
            <ac:spMk id="4" creationId="{E81091B1-FFCB-0593-6511-1E1CB61C648D}"/>
          </ac:spMkLst>
        </pc:spChg>
      </pc:sldChg>
      <pc:sldChg chg="modSp mod">
        <pc:chgData name="Ed Godfrey" userId="61aa7c48ee0e3db0" providerId="LiveId" clId="{B7BA99AB-9034-45FF-8655-027CBE5672B8}" dt="2023-05-13T16:11:51.975" v="31" actId="20577"/>
        <pc:sldMkLst>
          <pc:docMk/>
          <pc:sldMk cId="3833481404" sldId="263"/>
        </pc:sldMkLst>
        <pc:spChg chg="mod">
          <ac:chgData name="Ed Godfrey" userId="61aa7c48ee0e3db0" providerId="LiveId" clId="{B7BA99AB-9034-45FF-8655-027CBE5672B8}" dt="2023-05-13T16:11:41.062" v="19" actId="255"/>
          <ac:spMkLst>
            <pc:docMk/>
            <pc:sldMk cId="3833481404" sldId="263"/>
            <ac:spMk id="3" creationId="{9E3293C3-2021-04F5-B3B2-149081BCD341}"/>
          </ac:spMkLst>
        </pc:spChg>
        <pc:spChg chg="mod">
          <ac:chgData name="Ed Godfrey" userId="61aa7c48ee0e3db0" providerId="LiveId" clId="{B7BA99AB-9034-45FF-8655-027CBE5672B8}" dt="2023-05-13T16:11:51.975" v="31" actId="20577"/>
          <ac:spMkLst>
            <pc:docMk/>
            <pc:sldMk cId="3833481404" sldId="263"/>
            <ac:spMk id="6" creationId="{27341E30-1523-0531-D0E1-7D6824619EE0}"/>
          </ac:spMkLst>
        </pc:spChg>
      </pc:sldChg>
      <pc:sldChg chg="modSp modAnim">
        <pc:chgData name="Ed Godfrey" userId="61aa7c48ee0e3db0" providerId="LiveId" clId="{B7BA99AB-9034-45FF-8655-027CBE5672B8}" dt="2023-05-13T16:24:53.882" v="283"/>
        <pc:sldMkLst>
          <pc:docMk/>
          <pc:sldMk cId="790278577" sldId="367"/>
        </pc:sldMkLst>
        <pc:spChg chg="mod">
          <ac:chgData name="Ed Godfrey" userId="61aa7c48ee0e3db0" providerId="LiveId" clId="{B7BA99AB-9034-45FF-8655-027CBE5672B8}" dt="2023-05-13T16:24:47.158" v="282" actId="113"/>
          <ac:spMkLst>
            <pc:docMk/>
            <pc:sldMk cId="790278577" sldId="367"/>
            <ac:spMk id="2" creationId="{73D8E92E-9EEB-61F1-2B61-D8358DFC0201}"/>
          </ac:spMkLst>
        </pc:spChg>
        <pc:spChg chg="mod">
          <ac:chgData name="Ed Godfrey" userId="61aa7c48ee0e3db0" providerId="LiveId" clId="{B7BA99AB-9034-45FF-8655-027CBE5672B8}" dt="2023-05-13T16:22:45.600" v="206" actId="20577"/>
          <ac:spMkLst>
            <pc:docMk/>
            <pc:sldMk cId="790278577" sldId="367"/>
            <ac:spMk id="3" creationId="{9E3293C3-2021-04F5-B3B2-149081BCD341}"/>
          </ac:spMkLst>
        </pc:spChg>
        <pc:spChg chg="mod">
          <ac:chgData name="Ed Godfrey" userId="61aa7c48ee0e3db0" providerId="LiveId" clId="{B7BA99AB-9034-45FF-8655-027CBE5672B8}" dt="2023-05-13T16:24:24.328" v="277" actId="20577"/>
          <ac:spMkLst>
            <pc:docMk/>
            <pc:sldMk cId="790278577" sldId="367"/>
            <ac:spMk id="4" creationId="{630AE529-714F-4022-B413-3D46A5720BF0}"/>
          </ac:spMkLst>
        </pc:spChg>
      </pc:sldChg>
      <pc:sldChg chg="modSp mod">
        <pc:chgData name="Ed Godfrey" userId="61aa7c48ee0e3db0" providerId="LiveId" clId="{B7BA99AB-9034-45FF-8655-027CBE5672B8}" dt="2023-05-13T16:14:11.458" v="64" actId="115"/>
        <pc:sldMkLst>
          <pc:docMk/>
          <pc:sldMk cId="581460671" sldId="419"/>
        </pc:sldMkLst>
        <pc:spChg chg="mod">
          <ac:chgData name="Ed Godfrey" userId="61aa7c48ee0e3db0" providerId="LiveId" clId="{B7BA99AB-9034-45FF-8655-027CBE5672B8}" dt="2023-05-13T16:14:11.458" v="64" actId="115"/>
          <ac:spMkLst>
            <pc:docMk/>
            <pc:sldMk cId="581460671" sldId="419"/>
            <ac:spMk id="3" creationId="{9E3293C3-2021-04F5-B3B2-149081BCD341}"/>
          </ac:spMkLst>
        </pc:spChg>
        <pc:spChg chg="mod">
          <ac:chgData name="Ed Godfrey" userId="61aa7c48ee0e3db0" providerId="LiveId" clId="{B7BA99AB-9034-45FF-8655-027CBE5672B8}" dt="2023-05-13T16:13:56.191" v="57" actId="20577"/>
          <ac:spMkLst>
            <pc:docMk/>
            <pc:sldMk cId="581460671" sldId="419"/>
            <ac:spMk id="6" creationId="{27341E30-1523-0531-D0E1-7D6824619EE0}"/>
          </ac:spMkLst>
        </pc:spChg>
      </pc:sldChg>
      <pc:sldChg chg="del">
        <pc:chgData name="Ed Godfrey" userId="61aa7c48ee0e3db0" providerId="LiveId" clId="{B7BA99AB-9034-45FF-8655-027CBE5672B8}" dt="2023-05-13T16:22:24.919" v="193" actId="47"/>
        <pc:sldMkLst>
          <pc:docMk/>
          <pc:sldMk cId="4090447611" sldId="420"/>
        </pc:sldMkLst>
      </pc:sldChg>
      <pc:sldChg chg="modSp ord modAnim">
        <pc:chgData name="Ed Godfrey" userId="61aa7c48ee0e3db0" providerId="LiveId" clId="{B7BA99AB-9034-45FF-8655-027CBE5672B8}" dt="2023-05-13T16:21:19.100" v="191" actId="113"/>
        <pc:sldMkLst>
          <pc:docMk/>
          <pc:sldMk cId="3806991094" sldId="421"/>
        </pc:sldMkLst>
        <pc:spChg chg="mod">
          <ac:chgData name="Ed Godfrey" userId="61aa7c48ee0e3db0" providerId="LiveId" clId="{B7BA99AB-9034-45FF-8655-027CBE5672B8}" dt="2023-05-13T16:21:19.100" v="191" actId="113"/>
          <ac:spMkLst>
            <pc:docMk/>
            <pc:sldMk cId="3806991094" sldId="421"/>
            <ac:spMk id="3" creationId="{9E3293C3-2021-04F5-B3B2-149081BCD341}"/>
          </ac:spMkLst>
        </pc:spChg>
      </pc:sldChg>
      <pc:sldChg chg="modSp mod">
        <pc:chgData name="Ed Godfrey" userId="61aa7c48ee0e3db0" providerId="LiveId" clId="{B7BA99AB-9034-45FF-8655-027CBE5672B8}" dt="2023-05-13T16:28:21.220" v="293" actId="20577"/>
        <pc:sldMkLst>
          <pc:docMk/>
          <pc:sldMk cId="2447267416" sldId="422"/>
        </pc:sldMkLst>
        <pc:spChg chg="mod">
          <ac:chgData name="Ed Godfrey" userId="61aa7c48ee0e3db0" providerId="LiveId" clId="{B7BA99AB-9034-45FF-8655-027CBE5672B8}" dt="2023-05-13T16:28:16.953" v="287" actId="255"/>
          <ac:spMkLst>
            <pc:docMk/>
            <pc:sldMk cId="2447267416" sldId="422"/>
            <ac:spMk id="3" creationId="{9E3293C3-2021-04F5-B3B2-149081BCD341}"/>
          </ac:spMkLst>
        </pc:spChg>
        <pc:spChg chg="mod">
          <ac:chgData name="Ed Godfrey" userId="61aa7c48ee0e3db0" providerId="LiveId" clId="{B7BA99AB-9034-45FF-8655-027CBE5672B8}" dt="2023-05-13T16:28:21.220" v="293" actId="20577"/>
          <ac:spMkLst>
            <pc:docMk/>
            <pc:sldMk cId="2447267416" sldId="422"/>
            <ac:spMk id="6" creationId="{27341E30-1523-0531-D0E1-7D6824619EE0}"/>
          </ac:spMkLst>
        </pc:spChg>
      </pc:sldChg>
      <pc:sldChg chg="modSp mod modAnim">
        <pc:chgData name="Ed Godfrey" userId="61aa7c48ee0e3db0" providerId="LiveId" clId="{B7BA99AB-9034-45FF-8655-027CBE5672B8}" dt="2023-05-13T16:32:48.486" v="444"/>
        <pc:sldMkLst>
          <pc:docMk/>
          <pc:sldMk cId="1929054407" sldId="423"/>
        </pc:sldMkLst>
        <pc:spChg chg="mod">
          <ac:chgData name="Ed Godfrey" userId="61aa7c48ee0e3db0" providerId="LiveId" clId="{B7BA99AB-9034-45FF-8655-027CBE5672B8}" dt="2023-05-13T16:32:16.300" v="431" actId="20577"/>
          <ac:spMkLst>
            <pc:docMk/>
            <pc:sldMk cId="1929054407" sldId="423"/>
            <ac:spMk id="3" creationId="{9E3293C3-2021-04F5-B3B2-149081BCD341}"/>
          </ac:spMkLst>
        </pc:spChg>
        <pc:spChg chg="mod">
          <ac:chgData name="Ed Godfrey" userId="61aa7c48ee0e3db0" providerId="LiveId" clId="{B7BA99AB-9034-45FF-8655-027CBE5672B8}" dt="2023-05-13T16:31:55.723" v="414" actId="20577"/>
          <ac:spMkLst>
            <pc:docMk/>
            <pc:sldMk cId="1929054407" sldId="423"/>
            <ac:spMk id="6" creationId="{27341E30-1523-0531-D0E1-7D6824619EE0}"/>
          </ac:spMkLst>
        </pc:spChg>
      </pc:sldChg>
      <pc:sldChg chg="delSp modSp mod modAnim">
        <pc:chgData name="Ed Godfrey" userId="61aa7c48ee0e3db0" providerId="LiveId" clId="{B7BA99AB-9034-45FF-8655-027CBE5672B8}" dt="2023-05-13T16:35:36.123" v="508" actId="255"/>
        <pc:sldMkLst>
          <pc:docMk/>
          <pc:sldMk cId="1667784244" sldId="424"/>
        </pc:sldMkLst>
        <pc:spChg chg="del">
          <ac:chgData name="Ed Godfrey" userId="61aa7c48ee0e3db0" providerId="LiveId" clId="{B7BA99AB-9034-45FF-8655-027CBE5672B8}" dt="2023-05-13T16:33:59.469" v="448" actId="21"/>
          <ac:spMkLst>
            <pc:docMk/>
            <pc:sldMk cId="1667784244" sldId="424"/>
            <ac:spMk id="2" creationId="{9C77B6EB-B8F1-2B99-6749-7C9439AEC66A}"/>
          </ac:spMkLst>
        </pc:spChg>
        <pc:spChg chg="mod">
          <ac:chgData name="Ed Godfrey" userId="61aa7c48ee0e3db0" providerId="LiveId" clId="{B7BA99AB-9034-45FF-8655-027CBE5672B8}" dt="2023-05-13T16:35:36.123" v="508" actId="255"/>
          <ac:spMkLst>
            <pc:docMk/>
            <pc:sldMk cId="1667784244" sldId="424"/>
            <ac:spMk id="3" creationId="{9E3293C3-2021-04F5-B3B2-149081BCD341}"/>
          </ac:spMkLst>
        </pc:spChg>
        <pc:spChg chg="mod">
          <ac:chgData name="Ed Godfrey" userId="61aa7c48ee0e3db0" providerId="LiveId" clId="{B7BA99AB-9034-45FF-8655-027CBE5672B8}" dt="2023-05-13T16:34:20.337" v="481" actId="20577"/>
          <ac:spMkLst>
            <pc:docMk/>
            <pc:sldMk cId="1667784244" sldId="424"/>
            <ac:spMk id="6" creationId="{27341E30-1523-0531-D0E1-7D6824619EE0}"/>
          </ac:spMkLst>
        </pc:spChg>
      </pc:sldChg>
      <pc:sldChg chg="del">
        <pc:chgData name="Ed Godfrey" userId="61aa7c48ee0e3db0" providerId="LiveId" clId="{B7BA99AB-9034-45FF-8655-027CBE5672B8}" dt="2023-05-13T16:49:47.586" v="878" actId="47"/>
        <pc:sldMkLst>
          <pc:docMk/>
          <pc:sldMk cId="122044267" sldId="425"/>
        </pc:sldMkLst>
      </pc:sldChg>
      <pc:sldChg chg="modSp mod ord">
        <pc:chgData name="Ed Godfrey" userId="61aa7c48ee0e3db0" providerId="LiveId" clId="{B7BA99AB-9034-45FF-8655-027CBE5672B8}" dt="2023-05-13T16:49:39.303" v="876" actId="20577"/>
        <pc:sldMkLst>
          <pc:docMk/>
          <pc:sldMk cId="3567305021" sldId="426"/>
        </pc:sldMkLst>
        <pc:spChg chg="mod">
          <ac:chgData name="Ed Godfrey" userId="61aa7c48ee0e3db0" providerId="LiveId" clId="{B7BA99AB-9034-45FF-8655-027CBE5672B8}" dt="2023-05-13T16:49:32.422" v="863" actId="122"/>
          <ac:spMkLst>
            <pc:docMk/>
            <pc:sldMk cId="3567305021" sldId="426"/>
            <ac:spMk id="3" creationId="{9E3293C3-2021-04F5-B3B2-149081BCD341}"/>
          </ac:spMkLst>
        </pc:spChg>
        <pc:spChg chg="mod">
          <ac:chgData name="Ed Godfrey" userId="61aa7c48ee0e3db0" providerId="LiveId" clId="{B7BA99AB-9034-45FF-8655-027CBE5672B8}" dt="2023-05-13T16:49:39.303" v="876" actId="20577"/>
          <ac:spMkLst>
            <pc:docMk/>
            <pc:sldMk cId="3567305021" sldId="426"/>
            <ac:spMk id="6" creationId="{27341E30-1523-0531-D0E1-7D6824619EE0}"/>
          </ac:spMkLst>
        </pc:spChg>
      </pc:sldChg>
      <pc:sldChg chg="del">
        <pc:chgData name="Ed Godfrey" userId="61aa7c48ee0e3db0" providerId="LiveId" clId="{B7BA99AB-9034-45FF-8655-027CBE5672B8}" dt="2023-05-13T16:49:47.860" v="879" actId="47"/>
        <pc:sldMkLst>
          <pc:docMk/>
          <pc:sldMk cId="3522625803" sldId="427"/>
        </pc:sldMkLst>
      </pc:sldChg>
      <pc:sldChg chg="del">
        <pc:chgData name="Ed Godfrey" userId="61aa7c48ee0e3db0" providerId="LiveId" clId="{B7BA99AB-9034-45FF-8655-027CBE5672B8}" dt="2023-05-13T16:49:48.114" v="880" actId="47"/>
        <pc:sldMkLst>
          <pc:docMk/>
          <pc:sldMk cId="3421073163" sldId="428"/>
        </pc:sldMkLst>
      </pc:sldChg>
      <pc:sldChg chg="del ord">
        <pc:chgData name="Ed Godfrey" userId="61aa7c48ee0e3db0" providerId="LiveId" clId="{B7BA99AB-9034-45FF-8655-027CBE5672B8}" dt="2023-05-13T16:49:47.247" v="877" actId="47"/>
        <pc:sldMkLst>
          <pc:docMk/>
          <pc:sldMk cId="3919464268" sldId="429"/>
        </pc:sldMkLst>
      </pc:sldChg>
      <pc:sldChg chg="del">
        <pc:chgData name="Ed Godfrey" userId="61aa7c48ee0e3db0" providerId="LiveId" clId="{B7BA99AB-9034-45FF-8655-027CBE5672B8}" dt="2023-05-13T16:49:48.388" v="881" actId="47"/>
        <pc:sldMkLst>
          <pc:docMk/>
          <pc:sldMk cId="288403830" sldId="430"/>
        </pc:sldMkLst>
      </pc:sldChg>
      <pc:sldChg chg="del">
        <pc:chgData name="Ed Godfrey" userId="61aa7c48ee0e3db0" providerId="LiveId" clId="{B7BA99AB-9034-45FF-8655-027CBE5672B8}" dt="2023-05-13T16:49:48.626" v="882" actId="47"/>
        <pc:sldMkLst>
          <pc:docMk/>
          <pc:sldMk cId="4106194849" sldId="431"/>
        </pc:sldMkLst>
      </pc:sldChg>
      <pc:sldChg chg="del">
        <pc:chgData name="Ed Godfrey" userId="61aa7c48ee0e3db0" providerId="LiveId" clId="{B7BA99AB-9034-45FF-8655-027CBE5672B8}" dt="2023-05-13T16:49:48.886" v="883" actId="47"/>
        <pc:sldMkLst>
          <pc:docMk/>
          <pc:sldMk cId="3578956219" sldId="432"/>
        </pc:sldMkLst>
      </pc:sldChg>
      <pc:sldChg chg="del">
        <pc:chgData name="Ed Godfrey" userId="61aa7c48ee0e3db0" providerId="LiveId" clId="{B7BA99AB-9034-45FF-8655-027CBE5672B8}" dt="2023-05-13T16:49:49.316" v="884" actId="47"/>
        <pc:sldMkLst>
          <pc:docMk/>
          <pc:sldMk cId="2822274655" sldId="433"/>
        </pc:sldMkLst>
      </pc:sldChg>
      <pc:sldChg chg="del">
        <pc:chgData name="Ed Godfrey" userId="61aa7c48ee0e3db0" providerId="LiveId" clId="{B7BA99AB-9034-45FF-8655-027CBE5672B8}" dt="2023-05-13T16:49:49.828" v="885" actId="47"/>
        <pc:sldMkLst>
          <pc:docMk/>
          <pc:sldMk cId="1319363691" sldId="434"/>
        </pc:sldMkLst>
      </pc:sldChg>
      <pc:sldChg chg="del">
        <pc:chgData name="Ed Godfrey" userId="61aa7c48ee0e3db0" providerId="LiveId" clId="{B7BA99AB-9034-45FF-8655-027CBE5672B8}" dt="2023-05-13T16:49:50.288" v="886" actId="47"/>
        <pc:sldMkLst>
          <pc:docMk/>
          <pc:sldMk cId="614685802" sldId="435"/>
        </pc:sldMkLst>
      </pc:sldChg>
      <pc:sldChg chg="add">
        <pc:chgData name="Ed Godfrey" userId="61aa7c48ee0e3db0" providerId="LiveId" clId="{B7BA99AB-9034-45FF-8655-027CBE5672B8}" dt="2023-05-13T16:16:11.963" v="65"/>
        <pc:sldMkLst>
          <pc:docMk/>
          <pc:sldMk cId="1716052088" sldId="436"/>
        </pc:sldMkLst>
      </pc:sldChg>
      <pc:sldChg chg="add">
        <pc:chgData name="Ed Godfrey" userId="61aa7c48ee0e3db0" providerId="LiveId" clId="{B7BA99AB-9034-45FF-8655-027CBE5672B8}" dt="2023-05-13T16:21:52.999" v="192"/>
        <pc:sldMkLst>
          <pc:docMk/>
          <pc:sldMk cId="3223174481" sldId="437"/>
        </pc:sldMkLst>
      </pc:sldChg>
      <pc:sldChg chg="modSp add modAnim">
        <pc:chgData name="Ed Godfrey" userId="61aa7c48ee0e3db0" providerId="LiveId" clId="{B7BA99AB-9034-45FF-8655-027CBE5672B8}" dt="2023-05-13T16:30:31.783" v="394"/>
        <pc:sldMkLst>
          <pc:docMk/>
          <pc:sldMk cId="3971062525" sldId="438"/>
        </pc:sldMkLst>
        <pc:spChg chg="mod">
          <ac:chgData name="Ed Godfrey" userId="61aa7c48ee0e3db0" providerId="LiveId" clId="{B7BA99AB-9034-45FF-8655-027CBE5672B8}" dt="2023-05-13T16:29:45.500" v="388" actId="2711"/>
          <ac:spMkLst>
            <pc:docMk/>
            <pc:sldMk cId="3971062525" sldId="438"/>
            <ac:spMk id="2" creationId="{73D8E92E-9EEB-61F1-2B61-D8358DFC0201}"/>
          </ac:spMkLst>
        </pc:spChg>
        <pc:spChg chg="mod">
          <ac:chgData name="Ed Godfrey" userId="61aa7c48ee0e3db0" providerId="LiveId" clId="{B7BA99AB-9034-45FF-8655-027CBE5672B8}" dt="2023-05-13T16:30:03.846" v="390" actId="20577"/>
          <ac:spMkLst>
            <pc:docMk/>
            <pc:sldMk cId="3971062525" sldId="438"/>
            <ac:spMk id="4" creationId="{630AE529-714F-4022-B413-3D46A5720BF0}"/>
          </ac:spMkLst>
        </pc:spChg>
      </pc:sldChg>
      <pc:sldChg chg="delSp modSp add mod modAnim">
        <pc:chgData name="Ed Godfrey" userId="61aa7c48ee0e3db0" providerId="LiveId" clId="{B7BA99AB-9034-45FF-8655-027CBE5672B8}" dt="2023-05-13T16:40:22.613" v="614" actId="20577"/>
        <pc:sldMkLst>
          <pc:docMk/>
          <pc:sldMk cId="2304465845" sldId="439"/>
        </pc:sldMkLst>
        <pc:spChg chg="del">
          <ac:chgData name="Ed Godfrey" userId="61aa7c48ee0e3db0" providerId="LiveId" clId="{B7BA99AB-9034-45FF-8655-027CBE5672B8}" dt="2023-05-13T16:40:15.364" v="599" actId="21"/>
          <ac:spMkLst>
            <pc:docMk/>
            <pc:sldMk cId="2304465845" sldId="439"/>
            <ac:spMk id="2" creationId="{9C77B6EB-B8F1-2B99-6749-7C9439AEC66A}"/>
          </ac:spMkLst>
        </pc:spChg>
        <pc:spChg chg="mod">
          <ac:chgData name="Ed Godfrey" userId="61aa7c48ee0e3db0" providerId="LiveId" clId="{B7BA99AB-9034-45FF-8655-027CBE5672B8}" dt="2023-05-13T16:40:10.414" v="598" actId="20577"/>
          <ac:spMkLst>
            <pc:docMk/>
            <pc:sldMk cId="2304465845" sldId="439"/>
            <ac:spMk id="3" creationId="{9E3293C3-2021-04F5-B3B2-149081BCD341}"/>
          </ac:spMkLst>
        </pc:spChg>
        <pc:spChg chg="mod">
          <ac:chgData name="Ed Godfrey" userId="61aa7c48ee0e3db0" providerId="LiveId" clId="{B7BA99AB-9034-45FF-8655-027CBE5672B8}" dt="2023-05-13T16:40:22.613" v="614" actId="20577"/>
          <ac:spMkLst>
            <pc:docMk/>
            <pc:sldMk cId="2304465845" sldId="439"/>
            <ac:spMk id="6" creationId="{27341E30-1523-0531-D0E1-7D6824619EE0}"/>
          </ac:spMkLst>
        </pc:spChg>
      </pc:sldChg>
      <pc:sldChg chg="addSp modSp add mod ord modAnim">
        <pc:chgData name="Ed Godfrey" userId="61aa7c48ee0e3db0" providerId="LiveId" clId="{B7BA99AB-9034-45FF-8655-027CBE5672B8}" dt="2023-05-13T16:46:09.699" v="841" actId="20577"/>
        <pc:sldMkLst>
          <pc:docMk/>
          <pc:sldMk cId="1186303646" sldId="440"/>
        </pc:sldMkLst>
        <pc:spChg chg="mod">
          <ac:chgData name="Ed Godfrey" userId="61aa7c48ee0e3db0" providerId="LiveId" clId="{B7BA99AB-9034-45FF-8655-027CBE5672B8}" dt="2023-05-13T16:44:03.852" v="696" actId="1038"/>
          <ac:spMkLst>
            <pc:docMk/>
            <pc:sldMk cId="1186303646" sldId="440"/>
            <ac:spMk id="2" creationId="{9C77B6EB-B8F1-2B99-6749-7C9439AEC66A}"/>
          </ac:spMkLst>
        </pc:spChg>
        <pc:spChg chg="mod">
          <ac:chgData name="Ed Godfrey" userId="61aa7c48ee0e3db0" providerId="LiveId" clId="{B7BA99AB-9034-45FF-8655-027CBE5672B8}" dt="2023-05-13T16:43:46.942" v="683" actId="255"/>
          <ac:spMkLst>
            <pc:docMk/>
            <pc:sldMk cId="1186303646" sldId="440"/>
            <ac:spMk id="3" creationId="{9E3293C3-2021-04F5-B3B2-149081BCD341}"/>
          </ac:spMkLst>
        </pc:spChg>
        <pc:spChg chg="add mod">
          <ac:chgData name="Ed Godfrey" userId="61aa7c48ee0e3db0" providerId="LiveId" clId="{B7BA99AB-9034-45FF-8655-027CBE5672B8}" dt="2023-05-13T16:46:09.699" v="841" actId="20577"/>
          <ac:spMkLst>
            <pc:docMk/>
            <pc:sldMk cId="1186303646" sldId="440"/>
            <ac:spMk id="4" creationId="{D0306EEB-8579-6EC0-A2F5-A523365ED5A7}"/>
          </ac:spMkLst>
        </pc:spChg>
        <pc:spChg chg="add mod">
          <ac:chgData name="Ed Godfrey" userId="61aa7c48ee0e3db0" providerId="LiveId" clId="{B7BA99AB-9034-45FF-8655-027CBE5672B8}" dt="2023-05-13T16:46:02.395" v="830" actId="20577"/>
          <ac:spMkLst>
            <pc:docMk/>
            <pc:sldMk cId="1186303646" sldId="440"/>
            <ac:spMk id="5" creationId="{091CCBDF-F35A-96BF-13A0-129A8F02FC21}"/>
          </ac:spMkLst>
        </pc:spChg>
        <pc:spChg chg="mod">
          <ac:chgData name="Ed Godfrey" userId="61aa7c48ee0e3db0" providerId="LiveId" clId="{B7BA99AB-9034-45FF-8655-027CBE5672B8}" dt="2023-05-13T16:45:02.668" v="766" actId="20577"/>
          <ac:spMkLst>
            <pc:docMk/>
            <pc:sldMk cId="1186303646" sldId="440"/>
            <ac:spMk id="6" creationId="{27341E30-1523-0531-D0E1-7D6824619EE0}"/>
          </ac:spMkLst>
        </pc:spChg>
      </pc:sldChg>
      <pc:sldChg chg="modSp add mod">
        <pc:chgData name="Ed Godfrey" userId="61aa7c48ee0e3db0" providerId="LiveId" clId="{B7BA99AB-9034-45FF-8655-027CBE5672B8}" dt="2023-05-13T16:35:31.479" v="507" actId="255"/>
        <pc:sldMkLst>
          <pc:docMk/>
          <pc:sldMk cId="417185899" sldId="441"/>
        </pc:sldMkLst>
        <pc:spChg chg="mod">
          <ac:chgData name="Ed Godfrey" userId="61aa7c48ee0e3db0" providerId="LiveId" clId="{B7BA99AB-9034-45FF-8655-027CBE5672B8}" dt="2023-05-13T16:35:31.479" v="507" actId="255"/>
          <ac:spMkLst>
            <pc:docMk/>
            <pc:sldMk cId="417185899" sldId="441"/>
            <ac:spMk id="3" creationId="{9E3293C3-2021-04F5-B3B2-149081BCD341}"/>
          </ac:spMkLst>
        </pc:spChg>
        <pc:spChg chg="mod">
          <ac:chgData name="Ed Godfrey" userId="61aa7c48ee0e3db0" providerId="LiveId" clId="{B7BA99AB-9034-45FF-8655-027CBE5672B8}" dt="2023-05-13T16:35:09.369" v="504" actId="20577"/>
          <ac:spMkLst>
            <pc:docMk/>
            <pc:sldMk cId="417185899" sldId="441"/>
            <ac:spMk id="6" creationId="{27341E30-1523-0531-D0E1-7D6824619EE0}"/>
          </ac:spMkLst>
        </pc:spChg>
      </pc:sldChg>
      <pc:sldChg chg="modSp add modAnim">
        <pc:chgData name="Ed Godfrey" userId="61aa7c48ee0e3db0" providerId="LiveId" clId="{B7BA99AB-9034-45FF-8655-027CBE5672B8}" dt="2023-05-13T16:37:20.027" v="586"/>
        <pc:sldMkLst>
          <pc:docMk/>
          <pc:sldMk cId="3359721296" sldId="442"/>
        </pc:sldMkLst>
        <pc:spChg chg="mod">
          <ac:chgData name="Ed Godfrey" userId="61aa7c48ee0e3db0" providerId="LiveId" clId="{B7BA99AB-9034-45FF-8655-027CBE5672B8}" dt="2023-05-13T16:37:00.796" v="583" actId="2711"/>
          <ac:spMkLst>
            <pc:docMk/>
            <pc:sldMk cId="3359721296" sldId="442"/>
            <ac:spMk id="2" creationId="{73D8E92E-9EEB-61F1-2B61-D8358DFC0201}"/>
          </ac:spMkLst>
        </pc:spChg>
        <pc:spChg chg="mod">
          <ac:chgData name="Ed Godfrey" userId="61aa7c48ee0e3db0" providerId="LiveId" clId="{B7BA99AB-9034-45FF-8655-027CBE5672B8}" dt="2023-05-13T16:36:42.040" v="561" actId="20577"/>
          <ac:spMkLst>
            <pc:docMk/>
            <pc:sldMk cId="3359721296" sldId="442"/>
            <ac:spMk id="4" creationId="{630AE529-714F-4022-B413-3D46A5720BF0}"/>
          </ac:spMkLst>
        </pc:spChg>
      </pc:sldChg>
      <pc:sldChg chg="modSp add mod">
        <pc:chgData name="Ed Godfrey" userId="61aa7c48ee0e3db0" providerId="LiveId" clId="{B7BA99AB-9034-45FF-8655-027CBE5672B8}" dt="2023-05-13T16:48:28.698" v="857" actId="255"/>
        <pc:sldMkLst>
          <pc:docMk/>
          <pc:sldMk cId="3908281070" sldId="443"/>
        </pc:sldMkLst>
        <pc:spChg chg="mod">
          <ac:chgData name="Ed Godfrey" userId="61aa7c48ee0e3db0" providerId="LiveId" clId="{B7BA99AB-9034-45FF-8655-027CBE5672B8}" dt="2023-05-13T16:48:28.698" v="857" actId="255"/>
          <ac:spMkLst>
            <pc:docMk/>
            <pc:sldMk cId="3908281070" sldId="443"/>
            <ac:spMk id="3" creationId="{9E3293C3-2021-04F5-B3B2-149081BCD341}"/>
          </ac:spMkLst>
        </pc:spChg>
        <pc:spChg chg="mod">
          <ac:chgData name="Ed Godfrey" userId="61aa7c48ee0e3db0" providerId="LiveId" clId="{B7BA99AB-9034-45FF-8655-027CBE5672B8}" dt="2023-05-13T16:48:10.082" v="854" actId="20577"/>
          <ac:spMkLst>
            <pc:docMk/>
            <pc:sldMk cId="3908281070" sldId="443"/>
            <ac:spMk id="6" creationId="{27341E30-1523-0531-D0E1-7D6824619EE0}"/>
          </ac:spMkLst>
        </pc:spChg>
      </pc:sldChg>
      <pc:sldChg chg="add">
        <pc:chgData name="Ed Godfrey" userId="61aa7c48ee0e3db0" providerId="LiveId" clId="{B7BA99AB-9034-45FF-8655-027CBE5672B8}" dt="2023-05-13T16:49:10.309" v="858"/>
        <pc:sldMkLst>
          <pc:docMk/>
          <pc:sldMk cId="3413644749" sldId="444"/>
        </pc:sldMkLst>
      </pc:sldChg>
      <pc:sldChg chg="add">
        <pc:chgData name="Ed Godfrey" userId="61aa7c48ee0e3db0" providerId="LiveId" clId="{B7BA99AB-9034-45FF-8655-027CBE5672B8}" dt="2023-05-13T16:49:59.254" v="887"/>
        <pc:sldMkLst>
          <pc:docMk/>
          <pc:sldMk cId="856760019" sldId="44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5/13/2023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Reality of False Teachers (Part 3a)</a:t>
            </a:r>
          </a:p>
          <a:p>
            <a:pPr algn="ctr"/>
            <a:r>
              <a:rPr lang="en-US" sz="3600" b="1" dirty="0">
                <a:solidFill>
                  <a:schemeClr val="tx1"/>
                </a:solidFill>
                <a:latin typeface="Avenir Next LT Pro Light" panose="020B0304020202020204" pitchFamily="34" charset="0"/>
              </a:rPr>
              <a:t>2 Peter </a:t>
            </a:r>
            <a:r>
              <a:rPr lang="en-US" sz="3600" b="1" dirty="0">
                <a:latin typeface="Avenir Next LT Pro Light" panose="020B0304020202020204" pitchFamily="34" charset="0"/>
              </a:rPr>
              <a:t>2:4-10a</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14,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rPr>
              <a:t>5 Then the LORD saw that the wickedness of man was great on the earth, and that every intent of the thoughts of his heart was only evil continually. </a:t>
            </a:r>
          </a:p>
          <a:p>
            <a:pPr marL="0" marR="0" algn="just">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rPr>
              <a:t>6 The LORD was sorry that He had made man on the earth, and He was grieved in His heart. </a:t>
            </a:r>
          </a:p>
          <a:p>
            <a:pPr marL="0" marR="0" algn="just">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rPr>
              <a:t>7 The LORD said, "I will blot out man whom I have created from the face of the land, from man to animals to creeping things and to birds of the sky; for I am sorry that I have made them."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6:5-7</a:t>
            </a:r>
          </a:p>
        </p:txBody>
      </p:sp>
    </p:spTree>
    <p:extLst>
      <p:ext uri="{BB962C8B-B14F-4D97-AF65-F5344CB8AC3E}">
        <p14:creationId xmlns:p14="http://schemas.microsoft.com/office/powerpoint/2010/main" val="19290544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11…all the fountains of the great deep burst open, and the floodgates of the sky were opened. 12 The rain fell upon the earth for forty days and forty nights… 18 The water prevailed and increased greatly upon the earth, ... 19 so that all the high mountains everywhere under the heavens were covered.</a:t>
            </a:r>
            <a:endParaRPr lang="en-US" sz="3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7:11-12; 18-19</a:t>
            </a:r>
          </a:p>
        </p:txBody>
      </p:sp>
    </p:spTree>
    <p:extLst>
      <p:ext uri="{BB962C8B-B14F-4D97-AF65-F5344CB8AC3E}">
        <p14:creationId xmlns:p14="http://schemas.microsoft.com/office/powerpoint/2010/main" val="166778424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800" b="0" i="1" dirty="0">
                <a:solidFill>
                  <a:schemeClr val="tx1"/>
                </a:solidFill>
                <a:effectLst/>
                <a:latin typeface="Calibri" panose="020F0502020204030204" pitchFamily="34" charset="0"/>
                <a:ea typeface="Times New Roman" panose="02020603050405020304" pitchFamily="18" charset="0"/>
              </a:rPr>
              <a:t>21 All flesh that moved on the earth perished, birds and cattle and beasts and every swarming thing that swarms upon the earth, and all mankind; 22 of all that was on the dry land, all in whose nostrils was the breath of the spirit of life, died. 23 Thus He blotted out every living thing that was upon the face of the land, from man to animals to creeping things and to birds of the sky, and they were blotted out from the earth; and only Noah was left, together with those that were with him in the ark.</a:t>
            </a:r>
            <a:endParaRPr lang="en-US" sz="3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7:21-23</a:t>
            </a:r>
          </a:p>
        </p:txBody>
      </p:sp>
    </p:spTree>
    <p:extLst>
      <p:ext uri="{BB962C8B-B14F-4D97-AF65-F5344CB8AC3E}">
        <p14:creationId xmlns:p14="http://schemas.microsoft.com/office/powerpoint/2010/main" val="41718589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9"/>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condition (2:4-8)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254890" y="3160693"/>
            <a:ext cx="1180560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And if He condemned Sodom and Gomorrah to destruction by reducing them to ashes, having made them an example to those who would live ungodly lives thereafter.</a:t>
            </a:r>
          </a:p>
        </p:txBody>
      </p:sp>
      <p:sp>
        <p:nvSpPr>
          <p:cNvPr id="4" name="Text Box 3">
            <a:extLst>
              <a:ext uri="{FF2B5EF4-FFF2-40B4-BE49-F238E27FC236}">
                <a16:creationId xmlns:a16="http://schemas.microsoft.com/office/drawing/2014/main" id="{630AE529-714F-4022-B413-3D46A5720BF0}"/>
              </a:ext>
            </a:extLst>
          </p:cNvPr>
          <p:cNvSpPr txBox="1">
            <a:spLocks noChangeArrowheads="1"/>
          </p:cNvSpPr>
          <p:nvPr/>
        </p:nvSpPr>
        <p:spPr bwMode="auto">
          <a:xfrm>
            <a:off x="173038" y="1652611"/>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Like reckless angels (2:4)</a:t>
            </a: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Like the ruined ancient world (2:5)</a:t>
            </a: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Like the reprobate cities (2:6)</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97212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par>
                          <p:cTn id="8" fill="hold">
                            <p:stCondLst>
                              <p:cond delay="250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Times New Roman" panose="02020603050405020304" pitchFamily="18" charset="0"/>
              </a:rPr>
              <a:t>20 The outcry of Sodom and Gomorrah is indeed great, and their sin is exceedingly grave.</a:t>
            </a:r>
            <a:r>
              <a:rPr lang="en-US" sz="3600" b="0" dirty="0">
                <a:solidFill>
                  <a:schemeClr val="tx1"/>
                </a:solidFill>
                <a:effectLst/>
                <a:latin typeface="Arial" panose="020B0604020202020204" pitchFamily="34" charset="0"/>
                <a:ea typeface="Times New Roman" panose="02020603050405020304" pitchFamily="18" charset="0"/>
              </a:rPr>
              <a: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18:20; 23-24; 26</a:t>
            </a:r>
          </a:p>
        </p:txBody>
      </p:sp>
      <p:sp>
        <p:nvSpPr>
          <p:cNvPr id="2" name="Text Box 3">
            <a:extLst>
              <a:ext uri="{FF2B5EF4-FFF2-40B4-BE49-F238E27FC236}">
                <a16:creationId xmlns:a16="http://schemas.microsoft.com/office/drawing/2014/main" id="{9C77B6EB-B8F1-2B99-6749-7C9439AEC66A}"/>
              </a:ext>
            </a:extLst>
          </p:cNvPr>
          <p:cNvSpPr txBox="1">
            <a:spLocks noChangeArrowheads="1"/>
          </p:cNvSpPr>
          <p:nvPr/>
        </p:nvSpPr>
        <p:spPr bwMode="auto">
          <a:xfrm>
            <a:off x="153988" y="2181606"/>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23 Will You indeed sweep away the righteous with the wicked? 24 Suppose there are fifty righteous within the city; will You indeed sweep it away and not spare the place for the sake of the fifty righteous within the city?</a:t>
            </a:r>
          </a:p>
        </p:txBody>
      </p:sp>
      <p:sp>
        <p:nvSpPr>
          <p:cNvPr id="4" name="Text Box 3">
            <a:extLst>
              <a:ext uri="{FF2B5EF4-FFF2-40B4-BE49-F238E27FC236}">
                <a16:creationId xmlns:a16="http://schemas.microsoft.com/office/drawing/2014/main" id="{D0306EEB-8579-6EC0-A2F5-A523365ED5A7}"/>
              </a:ext>
            </a:extLst>
          </p:cNvPr>
          <p:cNvSpPr txBox="1">
            <a:spLocks noChangeArrowheads="1"/>
          </p:cNvSpPr>
          <p:nvPr/>
        </p:nvSpPr>
        <p:spPr bwMode="auto">
          <a:xfrm>
            <a:off x="115888" y="4515231"/>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26 If I [the LORD] find in Sodom fifty righteous within the city, then I will spare the whole place on their account.</a:t>
            </a:r>
          </a:p>
        </p:txBody>
      </p:sp>
      <p:sp>
        <p:nvSpPr>
          <p:cNvPr id="5" name="Text Box 3">
            <a:extLst>
              <a:ext uri="{FF2B5EF4-FFF2-40B4-BE49-F238E27FC236}">
                <a16:creationId xmlns:a16="http://schemas.microsoft.com/office/drawing/2014/main" id="{091CCBDF-F35A-96BF-13A0-129A8F02FC21}"/>
              </a:ext>
            </a:extLst>
          </p:cNvPr>
          <p:cNvSpPr txBox="1">
            <a:spLocks noChangeArrowheads="1"/>
          </p:cNvSpPr>
          <p:nvPr/>
        </p:nvSpPr>
        <p:spPr bwMode="auto">
          <a:xfrm>
            <a:off x="87313" y="5686806"/>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32 I [the LORD] will not destroy it on account of the ten. </a:t>
            </a:r>
          </a:p>
        </p:txBody>
      </p:sp>
    </p:spTree>
    <p:extLst>
      <p:ext uri="{BB962C8B-B14F-4D97-AF65-F5344CB8AC3E}">
        <p14:creationId xmlns:p14="http://schemas.microsoft.com/office/powerpoint/2010/main" val="11863036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Far be it from You to do such a thing, to slay the righteous with the wicked, so that the righteous and the wicked are treated alike. Far be it from You! Shall not the Judge of all the earth deal justly?</a:t>
            </a:r>
          </a:p>
          <a:p>
            <a:pPr marL="0" marR="0" algn="just">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18:25</a:t>
            </a:r>
          </a:p>
        </p:txBody>
      </p:sp>
    </p:spTree>
    <p:extLst>
      <p:ext uri="{BB962C8B-B14F-4D97-AF65-F5344CB8AC3E}">
        <p14:creationId xmlns:p14="http://schemas.microsoft.com/office/powerpoint/2010/main" val="2304465845"/>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and if He condemned the cities of Sodom and Gomorrah to destruction by reducing them to ashes, having made them an example to those who would live ungodly lives thereafter;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2:6</a:t>
            </a:r>
          </a:p>
        </p:txBody>
      </p:sp>
    </p:spTree>
    <p:extLst>
      <p:ext uri="{BB962C8B-B14F-4D97-AF65-F5344CB8AC3E}">
        <p14:creationId xmlns:p14="http://schemas.microsoft.com/office/powerpoint/2010/main" val="390828107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Behold then the </a:t>
            </a:r>
            <a:r>
              <a:rPr lang="en-US" sz="4400" b="0" i="1" u="sng" dirty="0">
                <a:solidFill>
                  <a:schemeClr val="tx1"/>
                </a:solidFill>
                <a:effectLst/>
                <a:latin typeface="Calibri" panose="020F0502020204030204" pitchFamily="34" charset="0"/>
                <a:ea typeface="Times New Roman" panose="02020603050405020304" pitchFamily="18" charset="0"/>
              </a:rPr>
              <a:t>kindness</a:t>
            </a:r>
            <a:r>
              <a:rPr lang="en-US" sz="4400" b="0" i="1" dirty="0">
                <a:solidFill>
                  <a:schemeClr val="tx1"/>
                </a:solidFill>
                <a:effectLst/>
                <a:latin typeface="Calibri" panose="020F0502020204030204" pitchFamily="34" charset="0"/>
                <a:ea typeface="Times New Roman" panose="02020603050405020304" pitchFamily="18" charset="0"/>
              </a:rPr>
              <a:t> and </a:t>
            </a:r>
            <a:r>
              <a:rPr lang="en-US" sz="4400" b="0" i="1" u="sng" dirty="0">
                <a:solidFill>
                  <a:schemeClr val="tx1"/>
                </a:solidFill>
                <a:effectLst/>
                <a:latin typeface="Calibri" panose="020F0502020204030204" pitchFamily="34" charset="0"/>
                <a:ea typeface="Times New Roman" panose="02020603050405020304" pitchFamily="18" charset="0"/>
              </a:rPr>
              <a:t>severity</a:t>
            </a:r>
            <a:r>
              <a:rPr lang="en-US" sz="4400" b="0" i="1" dirty="0">
                <a:solidFill>
                  <a:schemeClr val="tx1"/>
                </a:solidFill>
                <a:effectLst/>
                <a:latin typeface="Calibri" panose="020F0502020204030204" pitchFamily="34" charset="0"/>
                <a:ea typeface="Times New Roman" panose="02020603050405020304" pitchFamily="18" charset="0"/>
              </a:rPr>
              <a:t> of God…</a:t>
            </a:r>
            <a:r>
              <a:rPr lang="en-US" sz="4400" b="0" dirty="0">
                <a:solidFill>
                  <a:schemeClr val="tx1"/>
                </a:solidFill>
                <a:effectLst/>
                <a:latin typeface="Arial" panose="020B0604020202020204" pitchFamily="34" charset="0"/>
                <a:ea typeface="Times New Roman" panose="02020603050405020304" pitchFamily="18"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11:22a</a:t>
            </a:r>
          </a:p>
        </p:txBody>
      </p:sp>
    </p:spTree>
    <p:extLst>
      <p:ext uri="{BB962C8B-B14F-4D97-AF65-F5344CB8AC3E}">
        <p14:creationId xmlns:p14="http://schemas.microsoft.com/office/powerpoint/2010/main" val="3413644749"/>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Alas and did my Savior bleed;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4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And did my Sovereign die?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4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Would He devote that Sacred Head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4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For such a worm as I?</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Isaac Watts</a:t>
            </a:r>
          </a:p>
        </p:txBody>
      </p:sp>
    </p:spTree>
    <p:extLst>
      <p:ext uri="{BB962C8B-B14F-4D97-AF65-F5344CB8AC3E}">
        <p14:creationId xmlns:p14="http://schemas.microsoft.com/office/powerpoint/2010/main" val="3567305021"/>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Reality of False Teachers (Part 3a)</a:t>
            </a:r>
          </a:p>
          <a:p>
            <a:pPr algn="ctr"/>
            <a:r>
              <a:rPr lang="en-US" sz="3600" b="1" dirty="0">
                <a:solidFill>
                  <a:schemeClr val="tx1"/>
                </a:solidFill>
                <a:latin typeface="Avenir Next LT Pro Light" panose="020B0304020202020204" pitchFamily="34" charset="0"/>
              </a:rPr>
              <a:t>2 Peter </a:t>
            </a:r>
            <a:r>
              <a:rPr lang="en-US" sz="3600" b="1" dirty="0">
                <a:latin typeface="Avenir Next LT Pro Light" panose="020B0304020202020204" pitchFamily="34" charset="0"/>
              </a:rPr>
              <a:t>2:4-10a</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14, 2023</a:t>
            </a:r>
          </a:p>
        </p:txBody>
      </p:sp>
    </p:spTree>
    <p:extLst>
      <p:ext uri="{BB962C8B-B14F-4D97-AF65-F5344CB8AC3E}">
        <p14:creationId xmlns:p14="http://schemas.microsoft.com/office/powerpoint/2010/main" val="856760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Times New Roman" panose="02020603050405020304" pitchFamily="18" charset="0"/>
              </a:rPr>
              <a:t>4 For if God did not spare angels when they sinned, but cast them into hell and committed them to pits of darkness, reserved for judgment; 5 and did not spare the ancient world, but preserved Noah, a preacher of righteousness, with seven others, when He brought a flood upon the world of the ungodly; 6 and if He condemned the cities of Sodom and Gomorrah to destruction by reducing them to ashes, having made them an example to those who would live ungodly lives thereafter; 7 and if He rescued righteous Lot, oppressed by the sensual conduct of unprincipled men 8 (for by what he saw and heard that righteous man, while living among them, felt his righteous soul tormented day after day by their lawless deeds), 9 then the Lord knows how to rescue the godly from temptation, and to keep the unrighteous under punishment for the day of judgment, 10 and especially those who indulge the flesh in its corrupt desires and despise authority.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2:4-10a</a:t>
            </a:r>
          </a:p>
        </p:txBody>
      </p:sp>
    </p:spTree>
    <p:extLst>
      <p:ext uri="{BB962C8B-B14F-4D97-AF65-F5344CB8AC3E}">
        <p14:creationId xmlns:p14="http://schemas.microsoft.com/office/powerpoint/2010/main" val="38334814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Behold then the </a:t>
            </a:r>
            <a:r>
              <a:rPr lang="en-US" sz="4400" b="0" i="1" u="sng" dirty="0">
                <a:solidFill>
                  <a:schemeClr val="tx1"/>
                </a:solidFill>
                <a:effectLst/>
                <a:latin typeface="Calibri" panose="020F0502020204030204" pitchFamily="34" charset="0"/>
                <a:ea typeface="Times New Roman" panose="02020603050405020304" pitchFamily="18" charset="0"/>
              </a:rPr>
              <a:t>kindness</a:t>
            </a:r>
            <a:r>
              <a:rPr lang="en-US" sz="4400" b="0" i="1" dirty="0">
                <a:solidFill>
                  <a:schemeClr val="tx1"/>
                </a:solidFill>
                <a:effectLst/>
                <a:latin typeface="Calibri" panose="020F0502020204030204" pitchFamily="34" charset="0"/>
                <a:ea typeface="Times New Roman" panose="02020603050405020304" pitchFamily="18" charset="0"/>
              </a:rPr>
              <a:t> and </a:t>
            </a:r>
            <a:r>
              <a:rPr lang="en-US" sz="4400" b="0" i="1" u="sng" dirty="0">
                <a:solidFill>
                  <a:schemeClr val="tx1"/>
                </a:solidFill>
                <a:effectLst/>
                <a:latin typeface="Calibri" panose="020F0502020204030204" pitchFamily="34" charset="0"/>
                <a:ea typeface="Times New Roman" panose="02020603050405020304" pitchFamily="18" charset="0"/>
              </a:rPr>
              <a:t>severity</a:t>
            </a:r>
            <a:r>
              <a:rPr lang="en-US" sz="4400" b="0" i="1" dirty="0">
                <a:solidFill>
                  <a:schemeClr val="tx1"/>
                </a:solidFill>
                <a:effectLst/>
                <a:latin typeface="Calibri" panose="020F0502020204030204" pitchFamily="34" charset="0"/>
                <a:ea typeface="Times New Roman" panose="02020603050405020304" pitchFamily="18" charset="0"/>
              </a:rPr>
              <a:t> of God…</a:t>
            </a:r>
            <a:r>
              <a:rPr lang="en-US" sz="4400" b="0" dirty="0">
                <a:solidFill>
                  <a:schemeClr val="tx1"/>
                </a:solidFill>
                <a:effectLst/>
                <a:latin typeface="Arial" panose="020B0604020202020204" pitchFamily="34" charset="0"/>
                <a:ea typeface="Times New Roman" panose="02020603050405020304" pitchFamily="18"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11:22a</a:t>
            </a:r>
          </a:p>
        </p:txBody>
      </p:sp>
    </p:spTree>
    <p:extLst>
      <p:ext uri="{BB962C8B-B14F-4D97-AF65-F5344CB8AC3E}">
        <p14:creationId xmlns:p14="http://schemas.microsoft.com/office/powerpoint/2010/main" val="58146067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Times New Roman" panose="02020603050405020304" pitchFamily="18" charset="0"/>
              </a:rPr>
              <a:t>4 For if God did not spare angels when they sinned, but cast them into hell and committed them to pits of darkness, reserved for judgment; 5 and did not spare the ancient world, but preserved Noah, a preacher of righteousness, with seven others, when He brought a flood upon the world of the ungodly; 6 and if He condemned the cities of Sodom and Gomorrah to destruction by reducing them to ashes, having made them an example to those who would live ungodly lives thereafter; 7 and if He rescued righteous Lot, oppressed by the sensual conduct of unprincipled men 8 (for by what he saw and heard that righteous man, while living among them, felt his righteous soul tormented day after day by their lawless deeds), 9 then the Lord knows how to rescue the godly from temptation, and to keep the unrighteous under punishment for the day of judgment, 10 and especially those who indulge the flesh in its corrupt desires and despise authority.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2:4-10a</a:t>
            </a:r>
          </a:p>
        </p:txBody>
      </p:sp>
    </p:spTree>
    <p:extLst>
      <p:ext uri="{BB962C8B-B14F-4D97-AF65-F5344CB8AC3E}">
        <p14:creationId xmlns:p14="http://schemas.microsoft.com/office/powerpoint/2010/main" val="171605208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AutoNum type="romanUcPeriod"/>
            </a:pPr>
            <a:r>
              <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contrast (2:1a)</a:t>
            </a:r>
          </a:p>
          <a:p>
            <a:pPr marL="571500" marR="0" indent="-571500" algn="just">
              <a:spcBef>
                <a:spcPts val="0"/>
              </a:spcBef>
              <a:spcAft>
                <a:spcPts val="0"/>
              </a:spcAf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constancy (2:1b)</a:t>
            </a:r>
          </a:p>
          <a:p>
            <a:pPr marL="571500" marR="0" indent="-571500" algn="just">
              <a:spcBef>
                <a:spcPts val="0"/>
              </a:spcBef>
              <a:spcAft>
                <a:spcPts val="0"/>
              </a:spcAft>
              <a:buAutoNum type="romanUcPeriod"/>
            </a:pPr>
            <a:r>
              <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company (2:1c)</a:t>
            </a:r>
          </a:p>
          <a:p>
            <a:pPr marL="571500" marR="0" indent="-571500" algn="just">
              <a:spcBef>
                <a:spcPts val="0"/>
              </a:spcBef>
              <a:spcAft>
                <a:spcPts val="0"/>
              </a:spcAf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code (2:1d)</a:t>
            </a:r>
          </a:p>
          <a:p>
            <a:pPr marL="571500" marR="0" indent="-571500" algn="just">
              <a:spcBef>
                <a:spcPts val="0"/>
              </a:spcBef>
              <a:spcAft>
                <a:spcPts val="0"/>
              </a:spcAft>
              <a:buAutoNum type="romanUcPeriod"/>
            </a:pPr>
            <a:r>
              <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calamity (2:1e)</a:t>
            </a:r>
          </a:p>
          <a:p>
            <a:pPr marL="571500" marR="0" indent="-571500" algn="just">
              <a:spcBef>
                <a:spcPts val="0"/>
              </a:spcBef>
              <a:spcAft>
                <a:spcPts val="0"/>
              </a:spcAf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contamination (2:2)</a:t>
            </a:r>
          </a:p>
          <a:p>
            <a:pPr marL="571500" marR="0" indent="-571500" algn="just">
              <a:spcBef>
                <a:spcPts val="0"/>
              </a:spcBef>
              <a:spcAft>
                <a:spcPts val="0"/>
              </a:spcAft>
              <a:buAutoNum type="roman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conspiracy (2:3a)</a:t>
            </a:r>
          </a:p>
          <a:p>
            <a:pPr marL="571500" marR="0" indent="-571500" algn="just">
              <a:spcBef>
                <a:spcPts val="0"/>
              </a:spcBef>
              <a:spcAft>
                <a:spcPts val="0"/>
              </a:spcAft>
              <a:buAutoNum type="romanUcPeriod"/>
            </a:pPr>
            <a:r>
              <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condemnation (2:3b)</a:t>
            </a:r>
          </a:p>
          <a:p>
            <a:pPr marL="571500" marR="0" indent="-571500" algn="just">
              <a:spcBef>
                <a:spcPts val="0"/>
              </a:spcBef>
              <a:spcAft>
                <a:spcPts val="0"/>
              </a:spcAft>
              <a:buAutoNum type="romanUcPeriod"/>
            </a:pPr>
            <a:r>
              <a:rPr lang="en-US" sz="360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Their condition (2:4-8)</a:t>
            </a:r>
            <a:endParaRPr lang="en-US" sz="36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Tree>
    <p:extLst>
      <p:ext uri="{BB962C8B-B14F-4D97-AF65-F5344CB8AC3E}">
        <p14:creationId xmlns:p14="http://schemas.microsoft.com/office/powerpoint/2010/main" val="38069910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4250"/>
                            </p:stCondLst>
                            <p:childTnLst>
                              <p:par>
                                <p:cTn id="13" presetID="10" presetClass="entr" presetSubtype="0" fill="hold"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6750"/>
                            </p:stCondLst>
                            <p:childTnLst>
                              <p:par>
                                <p:cTn id="17" presetID="10" presetClass="entr" presetSubtype="0" fill="hold" grpId="0"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childTnLst>
                                </p:cTn>
                              </p:par>
                            </p:childTnLst>
                          </p:cTn>
                        </p:par>
                        <p:par>
                          <p:cTn id="20" fill="hold">
                            <p:stCondLst>
                              <p:cond delay="9250"/>
                            </p:stCondLst>
                            <p:childTnLst>
                              <p:par>
                                <p:cTn id="21" presetID="10" presetClass="entr" presetSubtype="0" fill="hold" grpId="0" nodeType="afterEffect">
                                  <p:stCondLst>
                                    <p:cond delay="7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750"/>
                                        <p:tgtEl>
                                          <p:spTgt spid="3">
                                            <p:txEl>
                                              <p:pRg st="4" end="4"/>
                                            </p:txEl>
                                          </p:spTgt>
                                        </p:tgtEl>
                                      </p:cBhvr>
                                    </p:animEffect>
                                  </p:childTnLst>
                                </p:cTn>
                              </p:par>
                            </p:childTnLst>
                          </p:cTn>
                        </p:par>
                        <p:par>
                          <p:cTn id="24" fill="hold">
                            <p:stCondLst>
                              <p:cond delay="11750"/>
                            </p:stCondLst>
                            <p:childTnLst>
                              <p:par>
                                <p:cTn id="25" presetID="10" presetClass="entr" presetSubtype="0" fill="hold" grpId="0" nodeType="afterEffect">
                                  <p:stCondLst>
                                    <p:cond delay="75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750"/>
                                        <p:tgtEl>
                                          <p:spTgt spid="3">
                                            <p:txEl>
                                              <p:pRg st="5" end="5"/>
                                            </p:txEl>
                                          </p:spTgt>
                                        </p:tgtEl>
                                      </p:cBhvr>
                                    </p:animEffect>
                                  </p:childTnLst>
                                </p:cTn>
                              </p:par>
                            </p:childTnLst>
                          </p:cTn>
                        </p:par>
                        <p:par>
                          <p:cTn id="28" fill="hold">
                            <p:stCondLst>
                              <p:cond delay="14250"/>
                            </p:stCondLst>
                            <p:childTnLst>
                              <p:par>
                                <p:cTn id="29" presetID="10" presetClass="entr" presetSubtype="0" fill="hold" grpId="0" nodeType="afterEffect">
                                  <p:stCondLst>
                                    <p:cond delay="75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750"/>
                                        <p:tgtEl>
                                          <p:spTgt spid="3">
                                            <p:txEl>
                                              <p:pRg st="6" end="6"/>
                                            </p:txEl>
                                          </p:spTgt>
                                        </p:tgtEl>
                                      </p:cBhvr>
                                    </p:animEffect>
                                  </p:childTnLst>
                                </p:cTn>
                              </p:par>
                            </p:childTnLst>
                          </p:cTn>
                        </p:par>
                        <p:par>
                          <p:cTn id="32" fill="hold">
                            <p:stCondLst>
                              <p:cond delay="16750"/>
                            </p:stCondLst>
                            <p:childTnLst>
                              <p:par>
                                <p:cTn id="33" presetID="10" presetClass="entr" presetSubtype="0" fill="hold" grpId="0" nodeType="afterEffect">
                                  <p:stCondLst>
                                    <p:cond delay="75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75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800" b="0" i="1" dirty="0">
                <a:solidFill>
                  <a:schemeClr val="tx1"/>
                </a:solidFill>
                <a:effectLst/>
                <a:latin typeface="Calibri" panose="020F0502020204030204" pitchFamily="34" charset="0"/>
                <a:ea typeface="Times New Roman" panose="02020603050405020304" pitchFamily="18" charset="0"/>
              </a:rPr>
              <a:t>4 For if God did not spare angels when they sinned, but cast them into hell and committed them to pits of darkness, reserved for judgment; 5 and did not spare the ancient world, but preserved Noah, a preacher of righteousness, with seven others, when He brought a flood upon the world of the ungodly; 6 and if He condemned the cities of Sodom and Gomorrah to destruction by reducing them to ashes, having made them an example to those who would live ungodly lives thereafter; 7 and if He rescued righteous Lot, oppressed by the sensual conduct of unprincipled men 8 (for by what he saw and heard that righteous man, while living among them, felt his righteous soul tormented day after day by their lawless deeds), 9 then the Lord knows how to rescue the godly from temptation, and to keep the unrighteous under punishment for the day of judgment, 10 and especially those who indulge the flesh in its corrupt desires and despise authority.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2:4-10a</a:t>
            </a:r>
          </a:p>
        </p:txBody>
      </p:sp>
    </p:spTree>
    <p:extLst>
      <p:ext uri="{BB962C8B-B14F-4D97-AF65-F5344CB8AC3E}">
        <p14:creationId xmlns:p14="http://schemas.microsoft.com/office/powerpoint/2010/main" val="322317448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9"/>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condition (2:4-8)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254890" y="2208193"/>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if God did not spare angels when they sinned, but cast them into hell and committed them to pits of darkness, reserved for judgment.</a:t>
            </a:r>
          </a:p>
        </p:txBody>
      </p:sp>
      <p:sp>
        <p:nvSpPr>
          <p:cNvPr id="4" name="Text Box 3">
            <a:extLst>
              <a:ext uri="{FF2B5EF4-FFF2-40B4-BE49-F238E27FC236}">
                <a16:creationId xmlns:a16="http://schemas.microsoft.com/office/drawing/2014/main" id="{630AE529-714F-4022-B413-3D46A5720BF0}"/>
              </a:ext>
            </a:extLst>
          </p:cNvPr>
          <p:cNvSpPr txBox="1">
            <a:spLocks noChangeArrowheads="1"/>
          </p:cNvSpPr>
          <p:nvPr/>
        </p:nvSpPr>
        <p:spPr bwMode="auto">
          <a:xfrm>
            <a:off x="173038" y="1652611"/>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Like reckless angels (2:4)</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02785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250"/>
                                        <p:tgtEl>
                                          <p:spTgt spid="4"/>
                                        </p:tgtEl>
                                      </p:cBhvr>
                                    </p:animEffect>
                                  </p:childTnLst>
                                </p:cTn>
                              </p:par>
                            </p:childTnLst>
                          </p:cTn>
                        </p:par>
                        <p:par>
                          <p:cTn id="13" fill="hold">
                            <p:stCondLst>
                              <p:cond delay="2250"/>
                            </p:stCondLst>
                            <p:childTnLst>
                              <p:par>
                                <p:cTn id="14" presetID="10" presetClass="entr" presetSubtype="0" fill="hold" grpId="0" nodeType="afterEffect">
                                  <p:stCondLst>
                                    <p:cond delay="25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angels who did not keep their own domain, but abandoned their proper abode, He has kept in eternal bonds under darkness for the judgment of the great day.</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Jude 6</a:t>
            </a:r>
          </a:p>
        </p:txBody>
      </p:sp>
    </p:spTree>
    <p:extLst>
      <p:ext uri="{BB962C8B-B14F-4D97-AF65-F5344CB8AC3E}">
        <p14:creationId xmlns:p14="http://schemas.microsoft.com/office/powerpoint/2010/main" val="244726741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5731"/>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romanUcPeriod" startAt="9"/>
            </a:pPr>
            <a:r>
              <a:rPr lang="en-US" sz="40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condition (2:4-8)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20002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Reality of False Teachers</a:t>
            </a:r>
          </a:p>
        </p:txBody>
      </p:sp>
      <p:sp>
        <p:nvSpPr>
          <p:cNvPr id="2" name="Text Box 3">
            <a:extLst>
              <a:ext uri="{FF2B5EF4-FFF2-40B4-BE49-F238E27FC236}">
                <a16:creationId xmlns:a16="http://schemas.microsoft.com/office/drawing/2014/main" id="{73D8E92E-9EEB-61F1-2B61-D8358DFC0201}"/>
              </a:ext>
            </a:extLst>
          </p:cNvPr>
          <p:cNvSpPr txBox="1">
            <a:spLocks noChangeArrowheads="1"/>
          </p:cNvSpPr>
          <p:nvPr/>
        </p:nvSpPr>
        <p:spPr bwMode="auto">
          <a:xfrm>
            <a:off x="254890" y="2741593"/>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And [since He] did not spare the ancient world, ... when He brought a flood upon the world of the ungodly.</a:t>
            </a:r>
          </a:p>
        </p:txBody>
      </p:sp>
      <p:sp>
        <p:nvSpPr>
          <p:cNvPr id="4" name="Text Box 3">
            <a:extLst>
              <a:ext uri="{FF2B5EF4-FFF2-40B4-BE49-F238E27FC236}">
                <a16:creationId xmlns:a16="http://schemas.microsoft.com/office/drawing/2014/main" id="{630AE529-714F-4022-B413-3D46A5720BF0}"/>
              </a:ext>
            </a:extLst>
          </p:cNvPr>
          <p:cNvSpPr txBox="1">
            <a:spLocks noChangeArrowheads="1"/>
          </p:cNvSpPr>
          <p:nvPr/>
        </p:nvSpPr>
        <p:spPr bwMode="auto">
          <a:xfrm>
            <a:off x="173038" y="1652611"/>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Like reckless angels (2:4)</a:t>
            </a:r>
          </a:p>
          <a:p>
            <a:pPr marL="514350" indent="-514350">
              <a:buAutoNum type="alphaUcPeriod"/>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Like the ruined ancient world (2:5)</a:t>
            </a: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10625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2260</TotalTime>
  <Words>1362</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19</cp:revision>
  <dcterms:created xsi:type="dcterms:W3CDTF">2022-12-30T16:15:56Z</dcterms:created>
  <dcterms:modified xsi:type="dcterms:W3CDTF">2023-05-13T16:50:05Z</dcterms:modified>
</cp:coreProperties>
</file>